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5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Amatic SC" panose="020B0604020202020204" pitchFamily="2" charset="-79"/>
      <p:regular r:id="rId27"/>
      <p:bold r:id="rId28"/>
    </p:embeddedFont>
    <p:embeddedFont>
      <p:font typeface="Source Code Pro" panose="020B0604020202020204" pitchFamily="49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03:41:51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24575,'10'0'0,"11"0"0,2 0-8191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03:42:36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24575,'3'-1'0,"0"-1"0,0 1 0,0 0 0,-1-1 0,1 0 0,-1 1 0,1-1 0,-1 0 0,1 0 0,-1-1 0,3-3 0,2-1 0,6-5 0,0 2 0,0 0 0,1 0 0,0 2 0,0 0 0,18-7 0,-26 12 0,1 0 0,0 1 0,0 0 0,0 0 0,0 1 0,0 0 0,0 0 0,0 1 0,0 0 0,0 0 0,0 0 0,1 1 0,-1 0 0,0 1 0,0-1 0,11 6 0,-4 0 0,-1 1 0,0 0 0,0 1 0,-1 0 0,0 2 0,0-1 0,-1 1 0,-1 1 0,0 0 0,11 16 0,-4-1 0,0 1 0,-2 1 0,22 59 0,-37-87 0,1 1 0,-1-1 0,0 0 0,1 0 0,-1 1 0,1-1 0,0 0 0,-1 0 0,1 0 0,0 0 0,0 0 0,0 0 0,-1 0 0,1 0 0,0 0 0,0 0 0,0-1 0,1 1 0,1 1 0,-2-2 0,0 0 0,0 0 0,0 0 0,-1 0 0,1 0 0,0-1 0,0 1 0,0 0 0,0 0 0,0-1 0,-1 1 0,1-1 0,0 1 0,0 0 0,0-1 0,-1 0 0,1 1 0,0-1 0,-1 1 0,1-1 0,0-1 0,6-6 0,-1-1 0,0 0 0,8-19 0,-7 15 0,10-20-170,1 2-1,2 0 0,1 1 1,2 0-1,1 2 0,1 1 1,53-45-1,-54 54-6655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03:42:3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24575,'0'-6'0,"0"0"0,0 0 0,1 0 0,-1 0 0,1 0 0,1 0 0,-1 1 0,1-1 0,0 0 0,0 1 0,4-7 0,-6 11 0,0 1 0,0-1 0,1 1 0,-1-1 0,0 1 0,0 0 0,1-1 0,-1 1 0,0-1 0,1 1 0,-1 0 0,1-1 0,-1 1 0,0 0 0,1-1 0,-1 1 0,1 0 0,-1-1 0,1 1 0,-1 0 0,1 0 0,-1 0 0,1 0 0,-1 0 0,1-1 0,-1 1 0,1 0 0,-1 0 0,1 0 0,-1 0 0,2 1 0,9 12 0,1 27 0,-4 28 0,-3 0 0,-6 107 0,-1-79 0,1 182-1365,1-252-5461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03:42:3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45 234 24575,'29'-33'0,"-1"-1"0,-2-1 0,23-40 0,-44 67 0,0 0 0,-1-1 0,7-16 0,-12 26 0,1-1 0,0 0 0,0 0 0,0 0 0,-1 0 0,1 0 0,0 0 0,0 0 0,-1 0 0,1 1 0,0-1 0,-1 0 0,1 0 0,0 0 0,0 0 0,-1 0 0,1 0 0,0 0 0,0-1 0,-1 1 0,1 0 0,0 0 0,0 0 0,-1 0 0,1 0 0,0 0 0,0 0 0,-1-1 0,1 1 0,0 0 0,0 0 0,0 0 0,-1 0 0,1-1 0,0 1 0,0 0 0,0 0 0,0 0 0,0-1 0,-1 1 0,1 0 0,0 0 0,0-1 0,0 1 0,0 0 0,0 0 0,0-1 0,0 1 0,0 0 0,0-1 0,0 1 0,0 0 0,0 0 0,0-1 0,-21 20 0,-12 19 0,2 1 0,-49 81 0,76-113 0,0 0 0,1 1 0,0 0 0,0 0 0,1 0 0,-1 0 0,2 0 0,-1 0 0,1 1 0,1 12 0,0-16 0,1-1 0,-1 1 0,2 0 0,-1-1 0,0 1 0,1-1 0,0 0 0,0 1 0,0-1 0,0 0 0,1 0 0,0 0 0,0 0 0,0-1 0,0 1 0,0-1 0,1 0 0,-1 0 0,7 4 0,2 0 0,-1-1 0,0-1 0,1 1 0,0-2 0,1 0 0,-1-1 0,0 0 0,1 0 0,23 0 0,-10-1 0,0-2 0,0-1 0,48-8 0,-54 4 0,0 0 0,0-1 0,-1-1 0,1-1 0,-2 0 0,1-2 0,28-19 0,-37 23 0,-1-1 0,0-1 0,0 0 0,0 0 0,-1-1 0,0 0 0,-1 0 0,0-1 0,0 0 0,-1 0 0,-1-1 0,0 1 0,0-1 0,6-20 0,-11 26 4,1 1 0,-1-1 0,0 1 0,0-1 0,0 1-1,-1-1 1,1 0 0,-1 1 0,0 0 0,0-1 0,-1 1 0,0 0 0,1-1-1,-1 1 1,-1 0 0,1 0 0,0 1 0,-1-1 0,0 0 0,0 1 0,0-1-1,0 1 1,-1 0 0,1 0 0,-8-4 0,-8-5-245,-1 0-1,0 1 1,-39-15 0,45 20-260,-31-12-6325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03:42:3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147 204 24575,'1'-2'0,"1"1"0,-1 0 0,0-1 0,0 1 0,0 0 0,-1-1 0,1 1 0,0-1 0,0 0 0,-1 1 0,1-1 0,-1 1 0,0-1 0,1 0 0,-1 1 0,0-1 0,0 0 0,0 0 0,0 1 0,0-1 0,0 0 0,-1 1 0,0-4 0,1 4 0,-1 0 0,1 0 0,-1 1 0,1-1 0,-1 0 0,0 0 0,1 0 0,-1 1 0,1-1 0,-1 0 0,0 1 0,0-1 0,1 1 0,-1-1 0,0 1 0,0-1 0,0 1 0,0-1 0,0 1 0,0 0 0,0 0 0,1-1 0,-1 1 0,0 0 0,0 0 0,0 0 0,0 0 0,0 0 0,0 0 0,0 0 0,0 0 0,0 1 0,0-1 0,0 0 0,0 1 0,0-1 0,0 0 0,1 1 0,-1-1 0,0 1 0,-1 0 0,-7 6 0,-1 0 0,1 0 0,0 1 0,1 0 0,0 1 0,0 0 0,1 0 0,0 1 0,1-1 0,0 2 0,0-1 0,1 0 0,1 1 0,-1 0 0,2 0 0,0 1 0,0-1 0,1 1 0,0-1 0,1 1 0,0 0 0,2 14 0,0-20 0,1 0 0,0 0 0,0-1 0,0 1 0,1-1 0,0 0 0,0 0 0,0 0 0,1 0 0,0 0 0,0-1 0,0 1 0,0-1 0,1 0 0,-1 0 0,1-1 0,0 1 0,0-1 0,1 0 0,9 3 0,3 2 0,0-2 0,1 0 0,0-1 0,0 0 0,21 1 0,-27-5 0,0 0 0,0-1 0,0-1 0,0 0 0,0-1 0,0 0 0,-1-1 0,1 0 0,-1-1 0,1 0 0,-1-1 0,0-1 0,-1 0 0,0 0 0,0-1 0,0 0 0,-1-1 0,18-17 0,-16 13 0,-1-1 0,0-1 0,0 1 0,-2-2 0,0 1 0,0-1 0,-2-1 0,0 1 0,0-1 0,-2 0 0,0-1 0,0 1 0,3-34 0,-8 44 5,1 0 1,-1 0-1,0-1 0,-1 1 0,1 0 0,-1-1 1,-1 1-1,1 0 0,-1 0 0,0 0 1,0 0-1,-1 1 0,0-1 0,0 0 0,0 1 1,-1 0-1,1 0 0,-1 0 0,-1 0 0,1 1 1,-1-1-1,-9-6 0,1 2-191,-1 1 1,0 1-1,0 0 0,-1 1 1,0 0-1,0 1 1,-30-5-1,3 2-6640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03:42:37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24575,'5'-10'0,"0"1"0,1 0 0,0 1 0,1-1 0,-1 1 0,11-8 0,-17 15 0,1 0 0,0 1 0,0-1 0,-1 1 0,1 0 0,0-1 0,0 1 0,0-1 0,-1 1 0,1 0 0,0 0 0,0 0 0,0-1 0,0 1 0,0 0 0,0 0 0,0 0 0,0 0 0,-1 0 0,1 1 0,0-1 0,0 0 0,0 0 0,0 0 0,0 1 0,-1-1 0,1 1 0,0-1 0,0 0 0,0 1 0,-1 0 0,1-1 0,0 1 0,-1-1 0,1 1 0,0 0 0,-1-1 0,1 1 0,-1 0 0,1 0 0,-1-1 0,0 1 0,1 0 0,-1 0 0,0 0 0,1 1 0,2 5 0,-1-1 0,0 1 0,0 0 0,2 13 0,21 393 0,-12-112 0,-8-226-1365,-3-49-5461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03:42:38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151 544 24575,'-3'-2'0,"1"0"0,-1 0 0,1 0 0,0 0 0,0 0 0,0 0 0,0 0 0,0-1 0,0 1 0,1-1 0,-1 0 0,1 1 0,0-1 0,0 0 0,-2-5 0,-8-50 0,7 34 0,0 2 0,0-1 0,2 1 0,1 0 0,0-1 0,2 1 0,6-42 0,-4 50 0,0 1 0,1 1 0,0-1 0,1 0 0,1 1 0,0 0 0,1 0 0,0 1 0,0-1 0,1 2 0,1-1 0,17-15 0,-21 21 0,1 0 0,0 0 0,0 1 0,0-1 0,1 2 0,-1-1 0,1 1 0,0 0 0,0 0 0,1 1 0,-1 0 0,0 0 0,1 0 0,-1 1 0,12 0 0,-9 2 0,1 0 0,0 0 0,-1 1 0,1 0 0,-1 1 0,1 1 0,-1-1 0,0 1 0,17 11 0,-4 0 0,0 1 0,-1 1 0,0 1 0,-2 1 0,0 1 0,-2 1 0,25 34 0,-37-47 0,0 1 0,-1 0 0,0 0 0,0 0 0,6 18 0,-11-24 0,1 0 0,0 0 0,-1 0 0,1 0 0,-1 0 0,0 0 0,0-1 0,0 1 0,0 0 0,-1 0 0,1 0 0,-1 0 0,0 0 0,0 0 0,0-1 0,0 1 0,0 0 0,0-1 0,-1 1 0,1-1 0,-1 1 0,0-1 0,0 0 0,0 0 0,-3 3 0,-4 2 0,-1 0 0,-1 0 0,1-1 0,-1 0 0,-1-1 0,1 0 0,0-1 0,-23 5 0,-3-1 0,-60 5 0,-242 8-1365,288-19-5461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03:42:38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155 167 24575,'12'-8'0,"0"-1"0,-1-1 0,-1 0 0,1 0 0,-2-1 0,1 0 0,10-18 0,-18 28 0,-1 0 0,0-1 0,0 1 0,0-1 0,0 1 0,-1 0 0,1-1 0,0 1 0,-1-1 0,1 0 0,-1 1 0,1-1 0,-1 1 0,0-1 0,0 0 0,1 1 0,-1-1 0,0 0 0,-1 1 0,1-1 0,0 0 0,0 1 0,-1-1 0,0-1 0,0 1 0,0 0 0,-1 1 0,1-1 0,-1 1 0,1-1 0,-1 1 0,0 0 0,0-1 0,0 1 0,1 0 0,-1 0 0,0 0 0,0 1 0,0-1 0,-4-1 0,-7 0 0,1 0 0,-1 0 0,0 1 0,0 1 0,-15 1 0,21 0 0,0 0 0,1 0 0,-1 0 0,0 1 0,1 0 0,-1 1 0,1 0 0,0 0 0,0 0 0,0 0 0,0 1 0,1 0 0,-1 0 0,1 1 0,-6 6 0,7-7 0,1 0 0,0 1 0,0-1 0,0 0 0,1 1 0,-1 0 0,1 0 0,1 0 0,-1 0 0,0 0 0,1 0 0,0 0 0,0 0 0,1 0 0,0 1 0,0-1 0,0 0 0,0 0 0,1 1 0,2 9 0,1-6 0,0 0 0,1 0 0,0-1 0,1 0 0,0 0 0,0 0 0,0 0 0,1-1 0,12 10 0,6 7 0,41 38 0,-51-50 0,-1 0 0,0 1 0,-1 1 0,0 1 0,-1-1 0,12 21 0,-19-27 0,-1 0 0,0 0 0,0 0 0,-1 1 0,4 12 0,-7-18 0,1 0 0,-1 0 0,0 0 0,0 0 0,0 0 0,-1-1 0,1 1 0,-1 0 0,1 0 0,-1 0 0,0-1 0,0 1 0,0 0 0,0-1 0,-1 1 0,1-1 0,-1 1 0,0-1 0,1 1 0,-5 3 0,-7 5-59,0-1 0,-1 0 0,0-1 1,0 0-1,-1-1 0,0-1 0,-29 10 0,20-7-835,-8 3-5932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03:41:29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163 140 24575,'-1'-23'0,"2"-35"0,-1 55 0,0 0 0,1 0 0,0 0 0,-1 1 0,1-1 0,0 0 0,0 0 0,0 0 0,1 1 0,-1-1 0,1 1 0,-1-1 0,1 1 0,0 0 0,3-3 0,-5 4 0,0 1 0,1-1 0,-1 1 0,1-1 0,0 1 0,-1-1 0,1 1 0,-1 0 0,1-1 0,0 1 0,-1 0 0,1 0 0,0-1 0,-1 1 0,1 0 0,0 0 0,-1 0 0,1 0 0,0 0 0,-1 0 0,1 0 0,0 0 0,-1 0 0,1 0 0,0 0 0,-1 1 0,1-1 0,0 0 0,-1 0 0,1 1 0,-1-1 0,1 0 0,0 1 0,-1-1 0,1 1 0,-1-1 0,1 1 0,-1-1 0,1 1 0,-1-1 0,1 2 0,0-1 0,0 0 0,-1 1 0,1-1 0,0 1 0,-1 0 0,1-1 0,-1 1 0,1-1 0,-1 1 0,0 0 0,0-1 0,0 1 0,0 0 0,0-1 0,0 1 0,-1 2 0,-1 1 0,0 0 0,0 0 0,-1-1 0,0 1 0,0-1 0,0 0 0,0 0 0,-1 0 0,1 0 0,-1 0 0,0-1 0,0 0 0,-9 6 0,12-8 0,-1 0 0,1-1 0,-1 1 0,0 0 0,1-1 0,-1 1 0,0-1 0,1 1 0,-1-1 0,0 0 0,1 0 0,-1 0 0,0 0 0,1 0 0,-1 0 0,0 0 0,0 0 0,-1-1 0,1 0 0,1 0 0,-1 0 0,1 0 0,0 0 0,-1-1 0,1 1 0,0 0 0,0 0 0,0-1 0,0 1 0,0-1 0,0 1 0,0-1 0,1 0 0,-1 1 0,1-1 0,-1 1 0,1-1 0,-1 0 0,1 0 0,0 1 0,0-3 0,-1 2 0,1 0 0,0 0 0,0 0 0,1 0 0,-1 0 0,0-1 0,1 1 0,-1 0 0,1 0 0,-1 0 0,1 0 0,0 0 0,0 1 0,0-1 0,0 0 0,0 0 0,1 0 0,-1 1 0,0-1 0,1 1 0,-1-1 0,1 1 0,0 0 0,-1-1 0,1 1 0,0 0 0,0 0 0,0 0 0,0 0 0,0 1 0,0-1 0,0 0 0,0 1 0,0-1 0,2 1 0,-1-1 0,1 1 0,-1-1 0,0 1 0,1 0 0,-1-1 0,0 2 0,0-1 0,1 0 0,-1 1 0,0-1 0,0 1 0,1 0 0,-1 0 0,0 1 0,0-1 0,0 0 0,0 1 0,0 0 0,-1 0 0,1 0 0,0 0 0,2 3 0,-3-3 0,-1-1 0,1 1 0,-1 0 0,1 0 0,-1 0 0,0 0 0,0 0 0,0 0 0,0 1 0,0-1 0,0 0 0,-1 0 0,1 1 0,-1-1 0,0 0 0,1 1 0,-1-1 0,0 1 0,0-1 0,-1 0 0,1 1 0,0-1 0,-1 0 0,0 1 0,1-1 0,-1 0 0,0 0 0,0 0 0,0 1 0,0-1 0,-1 0 0,1 0 0,0-1 0,-1 1 0,0 0 0,1 0 0,-1-1 0,0 1 0,0-1 0,0 1 0,0-1 0,0 0 0,0 0 0,-3 2 0,-3 0 0,0 1 0,1-1 0,-1-1 0,0 1 0,0-1 0,0-1 0,-1 0 0,1 0 0,0 0 0,-1-1 0,-15-2 0,18 1 0,-1 0 0,0-1 0,1 0 0,-1-1 0,1 1 0,0-1 0,0 0 0,0-1 0,0 1 0,1-1 0,-7-6 0,11 9 0,-1-1 0,1 1 0,0-1 0,0 1 0,0-1 0,0 1 0,0-1 0,0 0 0,0 1 0,1-1 0,-1 0 0,1 0 0,-1 0 0,1 1 0,0-1 0,-1 0 0,1-4 0,1 4 0,0-1 0,-1 0 0,1 1 0,0-1 0,0 1 0,1-1 0,-1 1 0,0-1 0,1 1 0,0 0 0,-1 0 0,1 0 0,0 0 0,0 0 0,4-3 0,0 0 0,0 1 0,0-1 0,0 1 0,1 1 0,-1-1 0,1 1 0,0 0 0,0 1 0,0 0 0,1 0 0,-1 0 0,0 1 0,1 0 0,-1 0 0,1 1 0,-1 0 0,1 0 0,-1 1 0,1 0 0,-1 0 0,0 1 0,0 0 0,1 0 0,-1 1 0,0 0 0,-1 0 0,1 0 0,8 7 0,-15-10-26,0 0 1,1 0-1,-1 0 0,1 0 0,-1 0 1,0 1-1,1-1 0,-1 0 0,1 0 1,-1 1-1,0-1 0,0 0 0,1 1 1,-1-1-1,0 0 0,1 1 0,-1-1 1,0 0-1,0 1 0,0-1 0,1 0 1,-1 1-1,0-1 0,0 1 0,0-1 0,0 0 1,0 1-1,0-1 0,0 1 0,0-1 1,0 1-1,0-1 0,0 0 0,0 1 1,0-1-1,0 1 0,0-1 0,0 1 1,0-1-1,-1 0 0,1 1 0,0-1 1,0 0-1,0 1 0,-1-1 0,1 1 0,0-1 1,-1 0-1,1 0 0,0 1 0,-1-1 1,0 1-1,-10 4-6800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03:41:31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191 182 24575,'-2'3'0,"0"1"0,-1-1 0,1 0 0,-1 0 0,1 0 0,-1-1 0,0 1 0,0 0 0,0-1 0,0 0 0,0 0 0,-5 3 0,-1 0 0,4-1 0,0-1 0,0 1 0,0-1 0,-1 0 0,1-1 0,-1 0 0,1 1 0,-13 1 0,16-4 0,1 0 0,-1 1 0,0-1 0,0-1 0,0 1 0,0 0 0,0 0 0,0-1 0,0 1 0,0-1 0,1 0 0,-1 1 0,0-1 0,0 0 0,1 0 0,-1 0 0,1 0 0,-1-1 0,1 1 0,-1 0 0,1-1 0,0 1 0,-1-1 0,1 1 0,0-1 0,0 1 0,0-1 0,0 0 0,1 1 0,-1-1 0,0 0 0,0-3 0,-2-3 0,1 0 0,0-1 0,0 0 0,0 1 0,1-1 0,1 0 0,-1 0 0,2-11 0,0 16 0,-1 1 0,0 0 0,1 0 0,0-1 0,0 1 0,0 0 0,0 0 0,0 0 0,1 0 0,-1 0 0,1 0 0,0 1 0,0-1 0,0 1 0,0-1 0,0 1 0,0-1 0,1 1 0,-1 0 0,1 0 0,0 0 0,0 1 0,0-1 0,5-2 0,-2 2 0,1 1 0,-1 0 0,1 0 0,0 0 0,-1 0 0,1 1 0,-1 0 0,1 1 0,0-1 0,10 4 0,-13-3 0,-1-1 0,1 2 0,0-1 0,0 0 0,-1 1 0,1 0 0,-1 0 0,0 0 0,1 0 0,-1 0 0,0 1 0,0-1 0,0 1 0,-1 0 0,1 0 0,-1 0 0,1 0 0,3 7 0,-6-9 0,0 0 0,1 0 0,-1-1 0,0 1 0,0 0 0,0-1 0,1 1 0,-1 0 0,0 0 0,0-1 0,0 1 0,0 0 0,0 0 0,0-1 0,0 1 0,-1 0 0,1 0 0,0-1 0,0 1 0,-1 0 0,1-1 0,0 1 0,-1 0 0,1-1 0,0 1 0,-1 0 0,1-1 0,-1 1 0,1-1 0,-1 1 0,1-1 0,-1 1 0,0-1 0,1 1 0,-1-1 0,0 0 0,1 1 0,-1-1 0,0 0 0,1 0 0,-1 1 0,0-1 0,0 0 0,1 0 0,-1 0 0,0 0 0,0 0 0,1 0 0,-1 0 0,0 0 0,0 0 0,-1-1 0,-1 1 0,-1 0 0,0 0 0,0 0 0,0-1 0,0 0 0,1 0 0,-1 0 0,0 0 0,-4-3 0,5 2 0,0 0 0,0 0 0,0 0 0,0-1 0,0 0 0,1 1 0,-1-1 0,1 0 0,0 0 0,0 0 0,0-1 0,0 1 0,1 0 0,-1-1 0,1 1 0,0-1 0,0 0 0,0 1 0,1-1 0,-1-4 0,1 6 0,0 0 0,0-1 0,1 1 0,-1 0 0,1-1 0,0 1 0,0 0 0,-1 0 0,1-1 0,1 1 0,-1 0 0,0 0 0,0 0 0,1 0 0,-1 1 0,1-1 0,0 0 0,-1 1 0,1-1 0,0 1 0,0-1 0,0 1 0,0 0 0,0 0 0,0 0 0,1 0 0,-1 0 0,0 0 0,0 1 0,1-1 0,2 0 0,0 1 0,-1-1 0,1 1 0,0 0 0,-1 0 0,1 1 0,-1 0 0,1-1 0,-1 1 0,1 1 0,-1-1 0,0 1 0,8 3 0,-11-5 0,1 1 0,-1 0 0,1 0 0,-1-1 0,0 1 0,1 0 0,-1 0 0,0 0 0,0 1 0,0-1 0,0 0 0,1 0 0,-2 1 0,1-1 0,0 0 0,0 1 0,0-1 0,-1 1 0,1-1 0,-1 1 0,1-1 0,-1 1 0,1 0 0,-1-1 0,0 1 0,0-1 0,0 1 0,0 0 0,0-1 0,0 1 0,0 0 0,-1-1 0,1 1 0,-1-1 0,1 1 0,-1-1 0,-1 4 0,0-2 0,0-1 0,-1 1 0,1-1 0,-1 0 0,1 1 0,-1-1 0,0 0 0,0-1 0,0 1 0,0 0 0,0-1 0,0 0 0,-1 0 0,1 0 0,0 0 0,-1 0 0,-4 0 0,-6 1 0,0 0 0,-27-2 0,3-6 0,37 6 0,0 0 0,0 0 0,0 0 0,-1-1 0,1 1 0,0 0 0,0-1 0,0 1 0,0-1 0,0 1 0,0-1 0,0 1 0,0-1 0,0 0 0,0 0 0,0 1 0,1-1 0,-1 0 0,0 0 0,0 0 0,1 0 0,-1 0 0,0 0 0,1 0 0,-1 0 0,1-1 0,15 21 0,-15-16 0,1-1 0,0 1 0,-1 0 0,0-1 0,0 1 0,0 0 0,0 0 0,0-1 0,0 1 0,0 0 0,-1-1 0,0 1 0,1 0 0,-1-1 0,0 1 0,0-1 0,-1 1 0,-1 3 0,2-5 0,0 1 0,0-1 0,0 1 0,0-1 0,0 0 0,-1 1 0,1-1 0,0 0 0,-1 0 0,1 0 0,-1 0 0,1 0 0,-1 0 0,0 0 0,1 0 0,-1-1 0,0 1 0,0-1 0,1 1 0,-1-1 0,0 0 0,0 0 0,0 1 0,1-1 0,-1 0 0,0-1 0,0 1 0,-2-1 0,3 1-49,0 0 1,0 0-1,0-1 0,0 1 0,0 0 1,0-1-1,0 1 0,1-1 0,-1 1 1,0-1-1,0 0 0,1 1 0,-1-1 1,0 0-1,1 1 0,-1-1 0,0 0 1,1 0-1,-1 1 0,1-1 0,0 0 1,-1 0-1,1 0 0,0 0 0,-1 0 0,1 0 1,0-1-1,1-9-6777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03:41:36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2036 55 24575,'1'2'0,"1"1"0,0-1 0,0 1 0,0-1 0,1 0 0,-1 1 0,0-1 0,1 0 0,0-1 0,-1 1 0,1 0 0,6 2 0,2 3 0,63 55 0,-62-49 0,2 0 0,-1-1 0,1-1 0,1-1 0,0 0 0,1-1 0,0 0 0,17 6 0,386 111 0,-324-98 0,153 51 0,72 28 0,2 0 0,-10 27 0,-283-125 0,-24-8 0,-1 0 0,1 0 0,-1 1 0,1-1 0,-1 1 0,0 0 0,5 3 0,-9-4 0,1 0 0,0 0 0,-1 0 0,1 0 0,-1 0 0,0 1 0,1-1 0,-1 0 0,0 0 0,0 0 0,0 0 0,0 1 0,0-1 0,0 0 0,0 0 0,0 0 0,0 1 0,0-1 0,-1 0 0,1 0 0,0 0 0,-2 2 0,-12 32 0,9-24 0,-31 75 0,-87 153 0,-75 65 0,86-163 0,22-31 0,46-56 0,-2-3 0,-3-2 0,-82 65 0,-5 10 0,24-21 0,76-68 0,1 1 0,-31 43 0,2-3 0,-239 252 0,182-198 0,112-121 0,7-6 0,0-1 0,-1 1 0,1-1 0,-1 0 0,0 0 0,0 0 0,0 0 0,-4 2 0,5-4 0,0 1 0,1-1 0,-1 0 0,0 0 0,0 0 0,0 0 0,0 0 0,1 0 0,-1-1 0,0 1 0,0-1 0,1 1 0,-1-1 0,0 0 0,1 1 0,-1-1 0,1 0 0,-1 0 0,-2-3 0,-73-51 0,38 25 0,-60-33 0,-108-53 0,-201-101 0,127 90 0,-311-94 0,438 178 0,84 26 0,-113-45 0,9-13 0,173 74 0,0 0 0,0 1 0,1-1 0,-1 0 0,0 0 0,0 0 0,1 1 0,-1-1 0,0 0 0,1 0 0,-1 0 0,1 0 0,-1 0 0,1 0 0,0 0 0,-1-1 0,1 1 0,0 0 0,0 0 0,0 0 0,0 0 0,0 0 0,0 0 0,0-1 0,0 1 0,0 0 0,1 0 0,-1 0 0,0 0 0,1 0 0,-1 0 0,2-2 0,19-41 0,-14 33 0,21-40 0,3 2 0,3 0 0,76-85 0,141-112 0,-183 182 0,30-19 0,7-6 0,-90 74 0,-1 0 0,-1-1 0,0-1 0,18-29 0,-14 20 0,1 1 0,1 1 0,1 0 0,1 2 0,2 0 0,27-21 0,4-4 0,-25 18 0,27-36 0,-18 20 0,10-9 0,112-124 0,-139 157 0,3-6 0,1 2 0,1 0 0,1 2 0,56-37 0,-2 9 0,40-21 0,-100 59 45,35-25 1,-40 26-410,0 1 0,1 1 0,29-15 0,-26 18-6462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03:41:45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209 185 24575,'39'-7'0,"-36"6"0,0 0 0,1 0 0,0 0 0,-1 0 0,1 1 0,0 0 0,-1-1 0,1 1 0,0 1 0,-1-1 0,1 0 0,0 1 0,-1 0 0,1 0 0,-1 0 0,1 0 0,3 2 0,5 4 0,1 0 0,0-1 0,0-1 0,0 0 0,0-1 0,1 0 0,0-1 0,0 0 0,0-1 0,0-1 0,22-1 0,38-4 0,77-15 0,-3-1 0,30-5 0,-40 4 0,56 7 0,2-1 0,51-6 0,167-21 0,-286 27 0,132 2 0,-246 13 0,1-2 0,27-5 0,-29 4 0,0 0 0,1 1 0,18 0 0,-29 3 0,1-1 0,-1 1 0,0 0 0,0 0 0,0 0 0,0 1 0,0-1 0,0 1 0,0-1 0,0 1 0,-1 0 0,1 0 0,-1 0 0,1 1 0,-1-1 0,3 3 0,34 50 0,-29-39 0,6 6 0,-1 1 0,-1 0 0,-1 1 0,-1 1 0,-1 0 0,12 42 0,34 241 0,-3-16 0,19-63 0,2 2 0,-59-160 0,42 216 0,-52-244 0,1 2 0,1 74 0,-8-99 0,1 1 0,0 0 0,9 36 0,-7-41 0,0 0 0,-1 1 0,0-1 0,-1 0 0,-1 1 0,-1-1 0,0 0 0,-1 1 0,-1-1 0,-1 0 0,0 0 0,-1-1 0,0 1 0,-2-1 0,-8 17 0,1-4 0,-14 42 0,-10 21 0,31-72 0,0 0 0,1 1 0,1 0 0,1 0 0,-2 33 0,4-35 0,0 6 0,2 40 0,1-44 0,-1 0 0,-4 38 0,3-55 0,0 1 0,0-1 0,0 0 0,0 0 0,-1 0 0,1 0 0,-1 0 0,0 0 0,1 0 0,-1 0 0,-1-1 0,1 1 0,0-1 0,-1 1 0,-4 3 0,1-3 0,1 1 0,-1-1 0,-1 0 0,1 0 0,0-1 0,-1 0 0,-9 2 0,-8 0 0,-1-1 0,1-1 0,-32-2 0,49 0 0,-1 0 0,-79-2 0,-1 4 0,-133 19 0,10 8 0,60-11 0,37-3 0,-254 50 0,-42 58 0,332-98 0,-76 11 0,102-26 0,41-7 0,-30 6 0,1-2 0,-74 4 0,97-10 0,0 1 0,-23 5 0,-30 3 0,59-9 0,0-1 0,0 0 0,0 0 0,0-1 0,0 0 0,0-1 0,0-1 0,0 1 0,1-2 0,0 1 0,-1-2 0,1 1 0,-13-9 0,11 5 0,1 0 0,0 0 0,-13-12 0,20 15 0,0 0 0,1 0 0,-1 0 0,1-1 0,0 1 0,0-1 0,0 0 0,1 0 0,-3-9 0,-10-64 0,10 51 0,-9-32 0,3 19 0,2 0 0,1 0 0,-2-53 0,7-128 0,-10 69 0,5 76 0,-27-118 0,9 68 0,9 43 0,8 48 0,3 0 0,-5-59 0,9 71 0,-1 0 0,-1 0 0,-1 1 0,-13-40 0,7 29 0,-7-40 0,-4-104 0,13 96 0,-2-46 0,1 18 0,5 71 0,-1-43 0,5 60 0,-1 0 0,-1 0 0,-12-39 0,9 39 0,1-1 0,1 0 0,-2-29 0,-4-31 0,0 0 0,0-6 0,6 62 0,-2-43 0,5 55-109,1 5-142,0 1 0,0 0-1,1-1 1,3-15 0,0 12-6575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03:41:48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2448 294 24575,'2'-1'0,"0"1"0,0 0 0,0-1 0,-1 1 0,1-1 0,0 0 0,0 0 0,0 1 0,-1-1 0,1 0 0,0-1 0,-1 1 0,1 0 0,-1 0 0,1-1 0,-1 1 0,0-1 0,0 1 0,1-1 0,-1 1 0,0-1 0,0 0 0,-1 0 0,1 1 0,0-1 0,-1 0 0,1-2 0,3-10 0,0 1 0,2-27 0,-3 21 0,0 0 0,0 0 0,-1 0 0,-1-1 0,-1 1 0,-3-32 0,2 49 0,1 1 0,-1 0 0,1-1 0,-1 1 0,0 0 0,0-1 0,1 1 0,-1 0 0,0 0 0,0 0 0,0 0 0,-1 0 0,1 0 0,0 0 0,0 0 0,0 0 0,-1 0 0,1 1 0,0-1 0,-1 1 0,1-1 0,-1 1 0,1-1 0,0 1 0,-1 0 0,1 0 0,-1-1 0,1 1 0,-1 0 0,1 0 0,-1 1 0,1-1 0,-3 1 0,-7 0 0,-1 1 0,1 0 0,-14 5 0,19-5 0,-91 25 0,-1-4 0,-1-5 0,-101 6 0,-549 45 0,115-13 0,429-36 0,188-17 0,0 1 0,-27 9 0,30-8 0,0 0 0,-1-1 0,1-1 0,-17 1 0,-22-5 0,42 0 0,-1 1 0,1 0 0,-1 0 0,1 1 0,-19 4 0,29-5 0,0 1 0,0 0 0,0 0 0,0 0 0,0-1 0,0 1 0,0 0 0,0 0 0,1 0 0,-1 0 0,0 0 0,1 1 0,-1-1 0,0 0 0,1 0 0,0 0 0,-1 0 0,1 1 0,0-1 0,-1 0 0,1 0 0,0 1 0,0-1 0,0 0 0,0 1 0,1 1 0,4 43 0,-3-30 0,1 218 0,-1-5 0,23-66 0,-13-101 0,58 231 0,-29-138 0,-32-100 0,-2-1 0,-3 1 0,-2 1 0,-6 65 0,2 1 0,0-71 0,1-27 0,0 1 0,6 39 0,-2-52 0,0-1 0,2 1 0,-1-1 0,1 0 0,1-1 0,10 18 0,-7-15 0,-1 1 0,12 29 0,10 76 0,-22-79 0,18 49 0,-1-24 0,-9-26 0,-2 0 0,14 66 0,-8-3 0,-20-99 0,1-1 0,-1 0 0,1 0 0,0 0 0,-1 0 0,1 0 0,0 0 0,0-1 0,1 1 0,-1 0 0,0 0 0,0-1 0,1 1 0,-1-1 0,1 1 0,0-1 0,-1 0 0,5 3 0,-2-2 0,0 0 0,0-1 0,0 0 0,0 1 0,0-1 0,1-1 0,-1 1 0,9 0 0,6-2 0,0 0 0,0-2 0,26-6 0,-32 7 0,95-23 0,94-16 0,89-8 0,-106 16 0,83-22 0,-143 27 0,88-12 0,-89 13 0,159-58 0,-248 75 0,0 1 0,64-7 0,-83 14 0,67-5 0,-50 6 0,37-8 0,-51 7 0,39-1 0,-41 3 0,0 0 0,33-7 0,-46 7-115,-3-1 31,0 1 1,0 0 0,0 0-1,1 0 1,-1-1 0,0 1-1,0-1 1,0 1 0,0-1 0,0 1-1,0-1 1,0 0 0,0 1-1,1-2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03:42:34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82 24575,'0'-67'0,"0"52"0,0 46 0,4 39 0,23 129 0,2 14 0,-23-77 0,19 165 0,17-73 0,-41-225 0,7 29 0,-7-31 0,-1 1 0,0-1 0,1 0 0,-1 1 0,1-1 0,-1 0 0,1 0 0,0 1 0,0-1 0,-1 0 0,1 0 0,0 0 0,0 0 0,0 0 0,0 0 0,0 0 0,3 1 0,-4-2 0,0 0 0,0 0 0,1 0 0,-1 0 0,0 0 0,0 0 0,0-1 0,1 1 0,-1 0 0,0 0 0,0 0 0,0 0 0,1-1 0,-1 1 0,0 0 0,0 0 0,0-1 0,0 1 0,1 0 0,-1 0 0,0 0 0,0-1 0,0 1 0,0 0 0,0-1 0,0 1 0,0 0 0,0 0 0,0-1 0,0 1 0,0 0 0,0 0 0,0-1 0,0 1 0,0 0 0,0 0 0,0-1 0,0 1 0,-1-1 0,-1-14 0,1 12 0,-6-20 0,-1-1 0,-1 1 0,-1 1 0,-1 0 0,-28-40 0,13 19 0,-60-82 0,0 1 0,85 122 0,0 1 0,0 0 0,0-1 0,1 1 0,-1 0 0,0-1 0,1 1 0,-1-1 0,1 1 0,0-1 0,0 1 0,-1-1 0,1 1 0,0-1 0,0 0 0,0 1 0,0-1 0,1 1 0,-1-1 0,0 1 0,1-1 0,-1 1 0,1-1 0,-1 1 0,1-1 0,0 1 0,0 0 0,0-1 0,-1 1 0,1 0 0,0 0 0,1 0 0,-1 0 0,0-1 0,0 1 0,0 1 0,1-1 0,-1 0 0,0 0 0,1 0 0,-1 1 0,1-1 0,1 0 0,8-3 0,1 0 0,0 1 0,-1 0 0,19-1 0,-27 4 0,37-5 0,-1-2 0,0-1 0,0-2 0,-1-1 0,43-20 0,-54 10 0,-12 8 0,-15 12 0,0 1 0,0 0 0,1 0 0,-1 0 0,0 0 0,0-1 0,1 1 0,-1 0 0,0 0 0,0 0 0,1 0 0,-1 0 0,0 0 0,1 0 0,-1 0 0,0 0 0,1 0 0,-1 0 0,0 0 0,0 0 0,1 0 0,-1 0 0,0 0 0,1 0 0,-1 0 0,0 0 0,0 0 0,1 0 0,-1 0 0,0 0 0,1 1 0,-1-1 0,0 0 0,0 0 0,0 0 0,1 1 0,-1-1 0,0 0 0,0 1 0,7 15 0,-4 22 0,-3-36 0,-2 127 0,-1-86 0,2-1 0,9 77 0,-6-111 0,0 1 0,0-1 0,1 0 0,0 0 0,1 0 0,0-1 0,0 1 0,0-1 0,1 0 0,0 0 0,1 0 0,-1-1 0,1 0 0,8 6 0,-3-3 0,0-1 0,1 0 0,0 0 0,1-2 0,-1 1 0,1-2 0,25 8 0,-35-12 0,-1-1 0,1 1 0,-1-1 0,1 0 0,0 0 0,-1 0 0,1 0 0,-1-1 0,1 1 0,-1-1 0,1 1 0,-1-1 0,1 0 0,-1 0 0,0 0 0,1 0 0,-1-1 0,0 1 0,0 0 0,0-1 0,0 0 0,0 1 0,0-1 0,0 0 0,-1 0 0,1 0 0,0 0 0,1-4 0,5-7 0,-1-1 0,0 0 0,8-25 0,-7 19 0,35-121 0,-17 47 0,-17 76 0,-4 27 0,-2 36 0,-3-39 0,0 1 0,0 19 0,1 0 0,2 0 0,0 0 0,11 39 0,-13-59 0,2 1 0,-1-1 0,1 0 0,0 0 0,0 0 0,0 0 0,1-1 0,0 1 0,0-1 0,1 0 0,-1 0 0,1 0 0,0-1 0,0 0 0,1 0 0,-1 0 0,1-1 0,0 1 0,0-1 0,0-1 0,0 1 0,0-1 0,10 2 0,-4-1 0,1-1 0,-1 0 0,1-1 0,-1 0 0,1-1 0,-1-1 0,1 0 0,-1 0 0,1-1 0,-1-1 0,0 0 0,0-1 0,0 0 0,0-1 0,-1 0 0,0-1 0,0 0 0,0-1 0,-1 0 0,0-1 0,0 0 0,-1 0 0,0-1 0,0 0 0,-1-1 0,0 0 0,-1 0 0,0-1 0,-1 1 0,0-2 0,-1 1 0,0-1 0,0 1 0,-2-1 0,1-1 0,2-21 0,0-32 0,-6 61 0,0-1 0,0 1 0,0-1 0,-1 1 0,0-1 0,0 1 0,-1-1 0,1 1 0,-4-7 0,5 11 0,-1 1 0,1-1 0,0 1 0,-1-1 0,1 1 0,0-1 0,-1 1 0,1-1 0,-1 1 0,1 0 0,-1-1 0,1 1 0,-1 0 0,1-1 0,-1 1 0,1 0 0,-1 0 0,1-1 0,-1 1 0,0 0 0,1 0 0,-1 0 0,1 0 0,-1 0 0,0 0 0,1 0 0,-1 0 0,1 0 0,-1 0 0,0 0 0,1 0 0,-1 0 0,1 0 0,-1 0 0,1 1 0,-1-1 0,0 0 0,1 1 0,-1-1 0,1 0 0,-1 1 0,1-1 0,-1 0 0,1 1 0,0-1 0,-1 1 0,1-1 0,0 1 0,-1-1 0,1 1 0,0-1 0,-1 2 0,-19 30 0,19-30 0,-9 20 0,2-1 0,0 2 0,1-1 0,1 1 0,2 0 0,0 0 0,1 1 0,1 32 0,2-51 0,0 0 0,0-1 0,1 1 0,0 0 0,0 0 0,0 0 0,0-1 0,1 1 0,0 0 0,0-1 0,0 0 0,0 1 0,1-1 0,-1 0 0,1 0 0,0 0 0,6 5 0,-3-5 0,-1 1 0,1-2 0,0 1 0,0-1 0,0 0 0,0 0 0,0 0 0,1-1 0,-1 0 0,1-1 0,11 2 0,-7-1 0,1-1 0,-1-1 0,1 0 0,0-1 0,-1 0 0,1-1 0,-1 0 0,1 0 0,-1-1 0,0-1 0,0 0 0,0-1 0,-1 0 0,17-10 0,-17 5 0,0 1 0,0-1 0,-1-1 0,0 0 0,-1 0 0,0 0 0,-1-1 0,0-1 0,-1 1 0,0-1 0,-1 0 0,0 0 0,-2 0 0,1-1 0,-1 0 0,-1 1 0,-1-1 0,0 0 0,0 0 0,-2 0 0,-2-20 0,2 30 0,-1 1 0,0-1 0,0 1 0,0 0 0,0 0 0,0 0 0,0 0 0,-1 0 0,0 0 0,1 1 0,-1-1 0,0 1 0,0 0 0,-1 0 0,1 0 0,0 0 0,-1 1 0,1-1 0,-5-1 0,-8-2 0,0-1 0,-30-4 0,21 6-682,-38 0-1,40 3-6143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03:42:35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107 520 24575,'8'-1'0,"0"0"0,-1 0 0,1-1 0,0-1 0,-1 1 0,0-1 0,1 0 0,-1-1 0,0 0 0,-1 0 0,1 0 0,6-6 0,-4 3 0,0-1 0,-1 0 0,1 0 0,-2-1 0,1 0 0,-1 0 0,-1 0 0,8-14 0,-5 2 0,-1 0 0,-1-1 0,-1 0 0,-1 0 0,2-25 0,-1-5 0,-3-57 0,-3 106 0,0 0 0,0 0 0,0 0 0,0 0 0,-1 0 0,0 0 0,1 0 0,-1 0 0,0 0 0,0 1 0,-1-1 0,1 0 0,-1 1 0,1-1 0,-1 1 0,0-1 0,0 1 0,-2-3 0,1 3 0,0 0 0,0 0 0,-1 0 0,1 1 0,0-1 0,-1 1 0,1 0 0,-1 0 0,1 0 0,-1 0 0,1 1 0,-1-1 0,0 1 0,-6 0 0,1 1 0,0 1 0,1-1 0,-1 1 0,1 1 0,0-1 0,-1 2 0,1-1 0,0 1 0,1 0 0,-1 0 0,1 1 0,0 0 0,0 1 0,0-1 0,1 1 0,0 1 0,-10 12 0,4-3 0,1 1 0,0 0 0,1 0 0,1 1 0,0 1 0,-9 31 0,10-18 0,1 0 0,1 0 0,-1 46 0,5 100 0,3-139 0,1-5 0,2 0 0,13 53 0,3 26 0,-19-111-45,-1 0-1,0 0 1,0 0-1,1 0 1,-1 0-1,0-1 1,0 1-1,-1 0 1,1 0-1,0 0 1,-1 0-1,1 0 1,-1-1-1,1 1 1,-1 0-1,0 0 1,0-1-1,0 1 1,0-1-1,0 1 1,0-1-1,0 1 1,0-1-1,-1 1 0,1-1 1,-1 0-1,1 0 1,-1 0-1,-1 1 1,-15 6-6781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03:42:36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21 350 24575,'-1'-7'0,"0"1"0,0-1 0,0 1 0,-4-11 0,-5-20 0,10 33 0,-1-1 0,1 0 0,0 1 0,0-1 0,0 1 0,1-1 0,-1 1 0,1-1 0,0 1 0,0-1 0,1 1 0,0 0 0,-1-1 0,1 1 0,1 0 0,-1 0 0,0 1 0,1-1 0,0 0 0,0 1 0,0 0 0,0-1 0,1 1 0,-1 0 0,1 1 0,7-5 0,8-4 0,1 0 0,1 2 0,0 0 0,0 1 0,0 1 0,28-5 0,136-13 0,-55 10 0,-38 1 0,-92 14 0,1 0 0,-1 0 0,1 0 0,-1 0 0,1 0 0,-1 0 0,1 0 0,0 0 0,-1 0 0,1 0 0,-1 0 0,1 0 0,-1 0 0,1 0 0,-1 0 0,1 1 0,-1-1 0,1 0 0,0 0 0,-1 1 0,0-1 0,1 0 0,-1 1 0,1-1 0,-1 0 0,1 1 0,-1-1 0,0 1 0,1-1 0,-1 1 0,0-1 0,1 1 0,-1 1 0,0-1 0,0 1 0,0-1 0,0 0 0,0 1 0,0-1 0,0 1 0,-1-1 0,1 1 0,0-1 0,-1 0 0,0 3 0,-27 42 0,25-40 0,-24 33 0,6-9 0,-24 48 0,39-66 0,1 0 0,1 1 0,0-1 0,0 1 0,1-1 0,1 1 0,-2 25 0,4-34 0,0-1 0,0 0 0,1 1 0,-1-1 0,1 0 0,0 0 0,0 0 0,0 0 0,0 1 0,0-1 0,1-1 0,-1 1 0,1 0 0,0 0 0,0 0 0,5 4 0,-3-3 0,1 0 0,0 0 0,0-1 0,0 1 0,1-1 0,0 0 0,-1-1 0,10 4 0,-1-2 0,1 0 0,-1-2 0,1 1 0,-1-2 0,1 0 0,29-1 0,-36-2 0,-1 1 0,1-1 0,-1 0 0,0 0 0,0-1 0,0 0 0,0-1 0,0 1 0,0-1 0,-1-1 0,0 1 0,0-1 0,0 0 0,-1 0 0,1-1 0,-1 0 0,0 0 0,-1 0 0,0 0 0,0-1 0,0 1 0,3-10 0,2-5 0,-1 0 0,-1 0 0,-1-1 0,-1 1 0,0-2 0,1-30 0,-6 46 7,-1 0-1,0 1 0,0-1 0,0 1 1,-1-1-1,1 1 0,-2-1 1,1 1-1,-1 0 0,0 0 1,0 0-1,-1 1 0,1-1 0,-1 1 1,0-1-1,-1 1 0,1 1 1,-8-6-1,-1-2-254,0 1 1,-2 0-1,1 1 1,-1 1-1,-29-13 1,18 12-6579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3f280aaa5d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3f280aaa5d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3f280aaa5d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3f280aaa5d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3f280aaa5d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3f280aaa5d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3f280aaa5d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3f280aaa5d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f280aaa5d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3f280aaa5d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3f280aaa5d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3f280aaa5d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3f280aaa5d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3f280aaa5d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3f280aaa5d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3f280aaa5d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f280aaa5d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3f280aaa5d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3f280aaa5d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3f280aaa5d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3f280aaa5d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3f280aaa5d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3f280aaa5d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3f280aaa5d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3f280aaa5d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3f280aaa5d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3f280aaa5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3f280aaa5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3f280aaa5d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3f280aaa5d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3f280aaa5d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3f280aaa5d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3f280aaa5d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3f280aaa5d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3f280aaa5d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3f280aaa5d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3f280aaa5d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3f280aaa5d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f280aaa5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f280aaa5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f280aaa5d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f280aaa5d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3f280aaa5d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3f280aaa5d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3f280aaa5d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3f280aaa5d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6.png"/><Relationship Id="rId14" Type="http://schemas.openxmlformats.org/officeDocument/2006/relationships/customXml" Target="../ink/ink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15.png"/><Relationship Id="rId18" Type="http://schemas.openxmlformats.org/officeDocument/2006/relationships/customXml" Target="../ink/ink14.xml"/><Relationship Id="rId3" Type="http://schemas.openxmlformats.org/officeDocument/2006/relationships/image" Target="../media/image10.png"/><Relationship Id="rId21" Type="http://schemas.openxmlformats.org/officeDocument/2006/relationships/image" Target="../media/image19.png"/><Relationship Id="rId7" Type="http://schemas.openxmlformats.org/officeDocument/2006/relationships/image" Target="../media/image12.png"/><Relationship Id="rId12" Type="http://schemas.openxmlformats.org/officeDocument/2006/relationships/customXml" Target="../ink/ink11.xml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13.xml"/><Relationship Id="rId20" Type="http://schemas.openxmlformats.org/officeDocument/2006/relationships/customXml" Target="../ink/ink15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8.xm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10" Type="http://schemas.openxmlformats.org/officeDocument/2006/relationships/customXml" Target="../ink/ink10.xml"/><Relationship Id="rId19" Type="http://schemas.openxmlformats.org/officeDocument/2006/relationships/image" Target="../media/image18.png"/><Relationship Id="rId4" Type="http://schemas.openxmlformats.org/officeDocument/2006/relationships/customXml" Target="../ink/ink7.xml"/><Relationship Id="rId9" Type="http://schemas.openxmlformats.org/officeDocument/2006/relationships/image" Target="../media/image13.png"/><Relationship Id="rId14" Type="http://schemas.openxmlformats.org/officeDocument/2006/relationships/customXml" Target="../ink/ink12.xml"/><Relationship Id="rId22" Type="http://schemas.openxmlformats.org/officeDocument/2006/relationships/customXml" Target="../ink/ink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Squares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2023/05/05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6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99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00" y="153925"/>
            <a:ext cx="8839199" cy="266887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B2B6BAC-0752-A298-B44F-D86C4DA7EBBC}"/>
                  </a:ext>
                </a:extLst>
              </p14:cNvPr>
              <p14:cNvContentPartPr/>
              <p14:nvPr/>
            </p14:nvContentPartPr>
            <p14:xfrm>
              <a:off x="-818055" y="2951260"/>
              <a:ext cx="1980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B2B6BAC-0752-A298-B44F-D86C4DA7EB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26695" y="2942260"/>
                <a:ext cx="374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DC11B99-08A4-4D8E-87B9-79B3CB2DF47F}"/>
              </a:ext>
            </a:extLst>
          </p:cNvPr>
          <p:cNvGrpSpPr/>
          <p:nvPr/>
        </p:nvGrpSpPr>
        <p:grpSpPr>
          <a:xfrm>
            <a:off x="5608709" y="416731"/>
            <a:ext cx="2079360" cy="1204920"/>
            <a:chOff x="2464065" y="3301180"/>
            <a:chExt cx="2079360" cy="120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46AB21F-E327-4EDD-ADBA-864331FA277C}"/>
                    </a:ext>
                  </a:extLst>
                </p14:cNvPr>
                <p14:cNvContentPartPr/>
                <p14:nvPr/>
              </p14:nvContentPartPr>
              <p14:xfrm>
                <a:off x="3383145" y="3309820"/>
                <a:ext cx="88200" cy="565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46AB21F-E327-4EDD-ADBA-864331FA277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74145" y="3300820"/>
                  <a:ext cx="105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6F58265-981F-49C6-9850-F6ACF39A3C9B}"/>
                    </a:ext>
                  </a:extLst>
                </p14:cNvPr>
                <p14:cNvContentPartPr/>
                <p14:nvPr/>
              </p14:nvContentPartPr>
              <p14:xfrm>
                <a:off x="3410505" y="4276060"/>
                <a:ext cx="91080" cy="914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6F58265-981F-49C6-9850-F6ACF39A3C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01469" y="4267095"/>
                  <a:ext cx="108790" cy="1090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3AF07B2-6CFD-4991-B186-07B3AA0AFB32}"/>
                    </a:ext>
                  </a:extLst>
                </p14:cNvPr>
                <p14:cNvContentPartPr/>
                <p14:nvPr/>
              </p14:nvContentPartPr>
              <p14:xfrm>
                <a:off x="2701665" y="3347980"/>
                <a:ext cx="1474200" cy="1089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3AF07B2-6CFD-4991-B186-07B3AA0AFB3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92663" y="3338980"/>
                  <a:ext cx="1491844" cy="11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D8DA9DD-4C52-4E86-9E96-71604D9AA3EF}"/>
                    </a:ext>
                  </a:extLst>
                </p14:cNvPr>
                <p14:cNvContentPartPr/>
                <p14:nvPr/>
              </p14:nvContentPartPr>
              <p14:xfrm>
                <a:off x="3337065" y="3301180"/>
                <a:ext cx="1206360" cy="1204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D8DA9DD-4C52-4E86-9E96-71604D9AA3E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28065" y="3292180"/>
                  <a:ext cx="1224000" cy="12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BEE3A56-2D13-437D-A419-F8AD95FF3409}"/>
                    </a:ext>
                  </a:extLst>
                </p14:cNvPr>
                <p14:cNvContentPartPr/>
                <p14:nvPr/>
              </p14:nvContentPartPr>
              <p14:xfrm>
                <a:off x="2464065" y="3403060"/>
                <a:ext cx="1066680" cy="1067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BEE3A56-2D13-437D-A419-F8AD95FF340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55065" y="3394063"/>
                  <a:ext cx="1084320" cy="1084674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54194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EC088C4-3821-063E-CCEE-EB8554F91FE4}"/>
                  </a:ext>
                </a:extLst>
              </p14:cNvPr>
              <p14:cNvContentPartPr/>
              <p14:nvPr/>
            </p14:nvContentPartPr>
            <p14:xfrm>
              <a:off x="398385" y="2780620"/>
              <a:ext cx="592200" cy="444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EC088C4-3821-063E-CCEE-EB8554F91F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385" y="2771620"/>
                <a:ext cx="609840" cy="46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9316DE59-214C-BD9E-8DEA-F267E259B99A}"/>
              </a:ext>
            </a:extLst>
          </p:cNvPr>
          <p:cNvGrpSpPr/>
          <p:nvPr/>
        </p:nvGrpSpPr>
        <p:grpSpPr>
          <a:xfrm>
            <a:off x="1494225" y="2838580"/>
            <a:ext cx="635760" cy="343800"/>
            <a:chOff x="1494225" y="2838580"/>
            <a:chExt cx="635760" cy="34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60BBF0F-4CB6-AF2B-CAB3-11F9C4FDB856}"/>
                    </a:ext>
                  </a:extLst>
                </p14:cNvPr>
                <p14:cNvContentPartPr/>
                <p14:nvPr/>
              </p14:nvContentPartPr>
              <p14:xfrm>
                <a:off x="1589625" y="2838580"/>
                <a:ext cx="121320" cy="343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60BBF0F-4CB6-AF2B-CAB3-11F9C4FDB8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80625" y="2829580"/>
                  <a:ext cx="1389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79E0E22-FE0B-4300-57B8-7CDCA219181E}"/>
                    </a:ext>
                  </a:extLst>
                </p14:cNvPr>
                <p14:cNvContentPartPr/>
                <p14:nvPr/>
              </p14:nvContentPartPr>
              <p14:xfrm>
                <a:off x="1494225" y="3003820"/>
                <a:ext cx="319680" cy="1785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79E0E22-FE0B-4300-57B8-7CDCA21918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85585" y="2995180"/>
                  <a:ext cx="3373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8D4EDF5-DF69-4344-A3F7-3CA03303EC96}"/>
                    </a:ext>
                  </a:extLst>
                </p14:cNvPr>
                <p14:cNvContentPartPr/>
                <p14:nvPr/>
              </p14:nvContentPartPr>
              <p14:xfrm>
                <a:off x="1828665" y="3003460"/>
                <a:ext cx="301320" cy="135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8D4EDF5-DF69-4344-A3F7-3CA03303EC9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19665" y="2994460"/>
                  <a:ext cx="31896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7F56F2-0A05-9E3B-028D-7D63DE172B2A}"/>
              </a:ext>
            </a:extLst>
          </p:cNvPr>
          <p:cNvGrpSpPr/>
          <p:nvPr/>
        </p:nvGrpSpPr>
        <p:grpSpPr>
          <a:xfrm>
            <a:off x="2675745" y="2913460"/>
            <a:ext cx="1092600" cy="498960"/>
            <a:chOff x="2675745" y="2913460"/>
            <a:chExt cx="1092600" cy="49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03E4CD4-2D85-A8CB-9F23-AC4A960E2BC0}"/>
                    </a:ext>
                  </a:extLst>
                </p14:cNvPr>
                <p14:cNvContentPartPr/>
                <p14:nvPr/>
              </p14:nvContentPartPr>
              <p14:xfrm>
                <a:off x="2675745" y="2913460"/>
                <a:ext cx="24480" cy="275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03E4CD4-2D85-A8CB-9F23-AC4A960E2BC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67105" y="2904460"/>
                  <a:ext cx="421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4D0E50B-FB72-3F07-DF5D-408014A91AD3}"/>
                    </a:ext>
                  </a:extLst>
                </p14:cNvPr>
                <p14:cNvContentPartPr/>
                <p14:nvPr/>
              </p14:nvContentPartPr>
              <p14:xfrm>
                <a:off x="2808945" y="3067900"/>
                <a:ext cx="232920" cy="160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4D0E50B-FB72-3F07-DF5D-408014A91A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00305" y="3059260"/>
                  <a:ext cx="2505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FD0C3D-1A90-60AE-4650-60C89E4D5343}"/>
                    </a:ext>
                  </a:extLst>
                </p14:cNvPr>
                <p14:cNvContentPartPr/>
                <p14:nvPr/>
              </p14:nvContentPartPr>
              <p14:xfrm>
                <a:off x="3099105" y="3049180"/>
                <a:ext cx="210240" cy="192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DFD0C3D-1A90-60AE-4650-60C89E4D534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90105" y="3040180"/>
                  <a:ext cx="227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21EB01A-59E2-3941-7902-05FB27CD74B3}"/>
                    </a:ext>
                  </a:extLst>
                </p14:cNvPr>
                <p14:cNvContentPartPr/>
                <p14:nvPr/>
              </p14:nvContentPartPr>
              <p14:xfrm>
                <a:off x="3344985" y="3095620"/>
                <a:ext cx="52200" cy="316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21EB01A-59E2-3941-7902-05FB27CD74B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36345" y="3086620"/>
                  <a:ext cx="698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0870A74-0D86-3373-8AD5-4AC5DAB28A01}"/>
                    </a:ext>
                  </a:extLst>
                </p14:cNvPr>
                <p14:cNvContentPartPr/>
                <p14:nvPr/>
              </p14:nvContentPartPr>
              <p14:xfrm>
                <a:off x="3380265" y="3008500"/>
                <a:ext cx="240480" cy="196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0870A74-0D86-3373-8AD5-4AC5DAB28A0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71625" y="2999500"/>
                  <a:ext cx="258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3302485-19BF-4FC5-2D48-38EDE7E25195}"/>
                    </a:ext>
                  </a:extLst>
                </p14:cNvPr>
                <p14:cNvContentPartPr/>
                <p14:nvPr/>
              </p14:nvContentPartPr>
              <p14:xfrm>
                <a:off x="3661425" y="2995180"/>
                <a:ext cx="106920" cy="246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3302485-19BF-4FC5-2D48-38EDE7E2519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52785" y="2986540"/>
                  <a:ext cx="124560" cy="264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On-screen Show (16:9)</PresentationFormat>
  <Paragraphs>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Amatic SC</vt:lpstr>
      <vt:lpstr>Source Code Pro</vt:lpstr>
      <vt:lpstr>Arial</vt:lpstr>
      <vt:lpstr>Beach Day</vt:lpstr>
      <vt:lpstr>Count Squares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Count Squares</dc:title>
  <cp:lastModifiedBy>차우티리산</cp:lastModifiedBy>
  <cp:revision>1</cp:revision>
  <dcterms:modified xsi:type="dcterms:W3CDTF">2023-05-05T03:43:11Z</dcterms:modified>
</cp:coreProperties>
</file>